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58" r:id="rId5"/>
    <p:sldId id="259" r:id="rId6"/>
    <p:sldId id="260" r:id="rId7"/>
    <p:sldId id="264" r:id="rId8"/>
    <p:sldId id="265" r:id="rId9"/>
    <p:sldId id="266" r:id="rId10"/>
    <p:sldId id="269" r:id="rId11"/>
    <p:sldId id="268" r:id="rId12"/>
    <p:sldId id="257" r:id="rId13"/>
    <p:sldId id="273" r:id="rId14"/>
    <p:sldId id="274" r:id="rId15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25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93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8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5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77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3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20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34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0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3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00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A1FC-BA6A-4895-AC9A-A39BF3EF742A}" type="datetimeFigureOut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6271-E15A-4338-9789-7581E9D04F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25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Updates to the Air Cadet </a:t>
            </a:r>
            <a:br>
              <a:rPr lang="en-CA" b="1" dirty="0" smtClean="0"/>
            </a:br>
            <a:r>
              <a:rPr lang="en-CA" b="1" dirty="0" smtClean="0"/>
              <a:t>Badge System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24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20725"/>
            <a:ext cx="822325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572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6050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6910"/>
            <a:ext cx="4476034" cy="575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0" y="548680"/>
            <a:ext cx="430894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87" y="56612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Qualification badges are available for through </a:t>
            </a:r>
            <a:r>
              <a:rPr lang="en-CA" b="1" dirty="0" smtClean="0"/>
              <a:t>Squadron </a:t>
            </a:r>
            <a:r>
              <a:rPr lang="en-CA" b="1" dirty="0" smtClean="0"/>
              <a:t>Logistic </a:t>
            </a:r>
            <a:r>
              <a:rPr lang="en-CA" b="1" dirty="0" err="1" smtClean="0"/>
              <a:t>Unicorp</a:t>
            </a:r>
            <a:r>
              <a:rPr lang="en-CA" b="1" dirty="0" smtClean="0"/>
              <a:t>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Summer Training Course badges are available from the CTC or RCSU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557634"/>
            <a:ext cx="91059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" y="260647"/>
            <a:ext cx="9110839" cy="5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0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u="sng" dirty="0" smtClean="0"/>
              <a:t>Badge Changes</a:t>
            </a:r>
            <a:endParaRPr lang="en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59"/>
          </a:xfrm>
        </p:spPr>
        <p:txBody>
          <a:bodyPr>
            <a:normAutofit fontScale="62500" lnSpcReduction="20000"/>
          </a:bodyPr>
          <a:lstStyle/>
          <a:p>
            <a:r>
              <a:rPr lang="en-CA" b="1" dirty="0" smtClean="0"/>
              <a:t>Level proficiency badges have been reduced in size. Completed training is now represented by a roman numeral. </a:t>
            </a:r>
          </a:p>
          <a:p>
            <a:pPr lvl="1"/>
            <a:r>
              <a:rPr lang="en-CA" dirty="0" smtClean="0"/>
              <a:t>Due </a:t>
            </a:r>
            <a:r>
              <a:rPr lang="en-CA" dirty="0"/>
              <a:t>to the reduced size of the proficiency level badge, there is no requirement for a </a:t>
            </a:r>
            <a:r>
              <a:rPr lang="en-CA" dirty="0" smtClean="0"/>
              <a:t>WO2 / WO1 </a:t>
            </a:r>
            <a:r>
              <a:rPr lang="en-CA" dirty="0"/>
              <a:t>to remove this badge upon promotion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b="1" dirty="0" smtClean="0"/>
              <a:t>A number of music qualification badges have been altered or eliminated. </a:t>
            </a:r>
            <a:r>
              <a:rPr lang="en-CA" b="1" dirty="0"/>
              <a:t>M</a:t>
            </a:r>
            <a:r>
              <a:rPr lang="en-CA" b="1" dirty="0" smtClean="0"/>
              <a:t>usic proficiency levels are now represented by a music note containing a roman numeral which is worn as one of the group of qualification badges.</a:t>
            </a:r>
          </a:p>
          <a:p>
            <a:pPr lvl="1"/>
            <a:r>
              <a:rPr lang="en-CA" dirty="0" smtClean="0"/>
              <a:t>No other badges are worn in coordination with this badge with the exception of Drum </a:t>
            </a:r>
            <a:r>
              <a:rPr lang="en-CA" dirty="0"/>
              <a:t>/ Pipe Major Badges </a:t>
            </a:r>
            <a:r>
              <a:rPr lang="en-CA" dirty="0" smtClean="0"/>
              <a:t>which have </a:t>
            </a:r>
            <a:r>
              <a:rPr lang="en-CA" dirty="0"/>
              <a:t>been reduced in size </a:t>
            </a:r>
            <a:r>
              <a:rPr lang="en-CA" dirty="0" smtClean="0"/>
              <a:t>(music </a:t>
            </a:r>
            <a:r>
              <a:rPr lang="en-CA" dirty="0"/>
              <a:t>levels are no longer worn underneath these </a:t>
            </a:r>
            <a:r>
              <a:rPr lang="en-CA" dirty="0" smtClean="0"/>
              <a:t>badges).</a:t>
            </a:r>
          </a:p>
          <a:p>
            <a:endParaRPr lang="en-CA" dirty="0"/>
          </a:p>
          <a:p>
            <a:r>
              <a:rPr lang="en-CA" b="1" dirty="0" smtClean="0"/>
              <a:t>The St. John’s Ambulance First Aid badge has been replaced by a common first aid badge (a Greek cross containing a roman numeral) which is worn as one of the group of qualification badges.</a:t>
            </a:r>
          </a:p>
          <a:p>
            <a:pPr lvl="1"/>
            <a:r>
              <a:rPr lang="en-CA" dirty="0" smtClean="0"/>
              <a:t>Cadets holding a certification in standard or emergency first aid from any authorized Canadian provider (St. John’s Ambulance, the Royal Lifesaving Society, or the Red Cross) may be issued these badges. </a:t>
            </a:r>
          </a:p>
        </p:txBody>
      </p:sp>
    </p:spTree>
    <p:extLst>
      <p:ext uri="{BB962C8B-B14F-4D97-AF65-F5344CB8AC3E}">
        <p14:creationId xmlns:p14="http://schemas.microsoft.com/office/powerpoint/2010/main" val="1435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CA" u="sng" dirty="0" smtClean="0"/>
              <a:t>Badge Placement</a:t>
            </a:r>
            <a:endParaRPr lang="en-CA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744416" cy="36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28" y="2996952"/>
            <a:ext cx="3771104" cy="36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5536" y="1196753"/>
            <a:ext cx="8568952" cy="1584176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Qualification </a:t>
            </a:r>
            <a:r>
              <a:rPr lang="en-CA" sz="2000" b="1" dirty="0"/>
              <a:t>badges will be worn as </a:t>
            </a:r>
            <a:r>
              <a:rPr lang="en-CA" sz="2000" b="1" dirty="0" smtClean="0"/>
              <a:t>above </a:t>
            </a:r>
            <a:r>
              <a:rPr lang="en-CA" sz="2000" b="1" dirty="0"/>
              <a:t>the right </a:t>
            </a:r>
            <a:r>
              <a:rPr lang="en-CA" sz="2000" b="1" dirty="0" smtClean="0"/>
              <a:t>cuff.</a:t>
            </a:r>
          </a:p>
          <a:p>
            <a:r>
              <a:rPr lang="en-CA" sz="2000" b="1" dirty="0"/>
              <a:t>CTC course badges will be worn </a:t>
            </a:r>
            <a:r>
              <a:rPr lang="en-CA" sz="2000" b="1" dirty="0" smtClean="0"/>
              <a:t>above </a:t>
            </a:r>
            <a:r>
              <a:rPr lang="en-CA" sz="2000" b="1" dirty="0"/>
              <a:t>the left </a:t>
            </a:r>
            <a:r>
              <a:rPr lang="en-CA" sz="2000" b="1" dirty="0" smtClean="0"/>
              <a:t>cuff.</a:t>
            </a:r>
            <a:r>
              <a:rPr lang="en-CA" sz="2000" b="1" dirty="0"/>
              <a:t>	</a:t>
            </a:r>
          </a:p>
          <a:p>
            <a:r>
              <a:rPr lang="en-CA" sz="2000" b="1" dirty="0" smtClean="0"/>
              <a:t>Badges are sewn to </a:t>
            </a:r>
            <a:r>
              <a:rPr lang="en-CA" sz="2000" b="1" dirty="0"/>
              <a:t>the tunic in the following order </a:t>
            </a:r>
            <a:r>
              <a:rPr lang="en-CA" sz="2000" b="1" dirty="0" smtClean="0"/>
              <a:t>(looking </a:t>
            </a:r>
            <a:r>
              <a:rPr lang="en-CA" sz="2000" b="1" dirty="0"/>
              <a:t>at the cadet from the </a:t>
            </a:r>
            <a:r>
              <a:rPr lang="en-CA" sz="2000" b="1" dirty="0" smtClean="0"/>
              <a:t>front): </a:t>
            </a:r>
            <a:r>
              <a:rPr lang="en-CA" sz="2000" b="1" dirty="0"/>
              <a:t>centre (1), front(2), rear(3), centre(4), front(5), rear(6)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51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0" y="790575"/>
            <a:ext cx="8787828" cy="47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2650"/>
            <a:ext cx="8784976" cy="45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09"/>
            <a:ext cx="8964488" cy="36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8892480" cy="274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4415"/>
            <a:ext cx="8948348" cy="45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203325"/>
            <a:ext cx="9036496" cy="379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28675"/>
            <a:ext cx="9036496" cy="47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248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Updates to the Air Cadet  Badge System</vt:lpstr>
      <vt:lpstr>Badge Changes</vt:lpstr>
      <vt:lpstr>Badge 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meaney.jwe</dc:creator>
  <cp:lastModifiedBy>meaney.jwe</cp:lastModifiedBy>
  <cp:revision>20</cp:revision>
  <cp:lastPrinted>2015-12-04T14:01:09Z</cp:lastPrinted>
  <dcterms:created xsi:type="dcterms:W3CDTF">2015-12-02T13:34:26Z</dcterms:created>
  <dcterms:modified xsi:type="dcterms:W3CDTF">2015-12-10T17:52:10Z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1987092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D7.0.0</vt:lpwstr>
  </property>
</Properties>
</file>